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325" r:id="rId14"/>
    <p:sldId id="28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01" r:id="rId25"/>
    <p:sldId id="302" r:id="rId26"/>
    <p:sldId id="300" r:id="rId27"/>
    <p:sldId id="303" r:id="rId28"/>
    <p:sldId id="304" r:id="rId29"/>
    <p:sldId id="305" r:id="rId30"/>
    <p:sldId id="287" r:id="rId31"/>
    <p:sldId id="291" r:id="rId32"/>
    <p:sldId id="274" r:id="rId33"/>
    <p:sldId id="306" r:id="rId34"/>
    <p:sldId id="324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7" autoAdjust="0"/>
    <p:restoredTop sz="87787" autoAdjust="0"/>
  </p:normalViewPr>
  <p:slideViewPr>
    <p:cSldViewPr snapToGrid="0">
      <p:cViewPr>
        <p:scale>
          <a:sx n="130" d="100"/>
          <a:sy n="130" d="100"/>
        </p:scale>
        <p:origin x="992" y="5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22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Jeroen/Dropbox/Minor/Programeer%20Theorie/Heuristieken-Kaartkleuren/Code/Stappenteller/presentatie/v2indi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6866576"/>
        <c:axId val="-2057298352"/>
      </c:areaChart>
      <c:catAx>
        <c:axId val="-2056866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57298352"/>
        <c:crosses val="autoZero"/>
        <c:auto val="1"/>
        <c:lblAlgn val="ctr"/>
        <c:lblOffset val="100"/>
        <c:noMultiLvlLbl val="0"/>
      </c:catAx>
      <c:valAx>
        <c:axId val="-2057298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56866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v2india!$B$1:$B$40</c:f>
              <c:numCache>
                <c:formatCode>General</c:formatCode>
                <c:ptCount val="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v2india!$C$1:$C$40</c:f>
              <c:numCache>
                <c:formatCode>General</c:formatCode>
                <c:ptCount val="40"/>
                <c:pt idx="0">
                  <c:v>33.0</c:v>
                </c:pt>
                <c:pt idx="1">
                  <c:v>635.0</c:v>
                </c:pt>
                <c:pt idx="2">
                  <c:v>33.0</c:v>
                </c:pt>
                <c:pt idx="3">
                  <c:v>33.0</c:v>
                </c:pt>
                <c:pt idx="4">
                  <c:v>2008.0</c:v>
                </c:pt>
                <c:pt idx="5">
                  <c:v>33.0</c:v>
                </c:pt>
                <c:pt idx="6">
                  <c:v>2207.0</c:v>
                </c:pt>
                <c:pt idx="7">
                  <c:v>71.0</c:v>
                </c:pt>
                <c:pt idx="8">
                  <c:v>58.0</c:v>
                </c:pt>
                <c:pt idx="9">
                  <c:v>725.0</c:v>
                </c:pt>
                <c:pt idx="10">
                  <c:v>317.0</c:v>
                </c:pt>
                <c:pt idx="11">
                  <c:v>62.0</c:v>
                </c:pt>
                <c:pt idx="12">
                  <c:v>33.0</c:v>
                </c:pt>
                <c:pt idx="13">
                  <c:v>278.0</c:v>
                </c:pt>
                <c:pt idx="14">
                  <c:v>33.0</c:v>
                </c:pt>
                <c:pt idx="15">
                  <c:v>33.0</c:v>
                </c:pt>
                <c:pt idx="16">
                  <c:v>163.0</c:v>
                </c:pt>
                <c:pt idx="17">
                  <c:v>33.0</c:v>
                </c:pt>
                <c:pt idx="18">
                  <c:v>33.0</c:v>
                </c:pt>
                <c:pt idx="19">
                  <c:v>144.0</c:v>
                </c:pt>
                <c:pt idx="20">
                  <c:v>133.0</c:v>
                </c:pt>
                <c:pt idx="21">
                  <c:v>1184.0</c:v>
                </c:pt>
                <c:pt idx="22">
                  <c:v>33.0</c:v>
                </c:pt>
                <c:pt idx="23">
                  <c:v>9528.0</c:v>
                </c:pt>
                <c:pt idx="24">
                  <c:v>34.0</c:v>
                </c:pt>
                <c:pt idx="25">
                  <c:v>10518.0</c:v>
                </c:pt>
                <c:pt idx="26">
                  <c:v>33.0</c:v>
                </c:pt>
                <c:pt idx="27">
                  <c:v>33.0</c:v>
                </c:pt>
                <c:pt idx="28">
                  <c:v>3663.0</c:v>
                </c:pt>
                <c:pt idx="29">
                  <c:v>33.0</c:v>
                </c:pt>
                <c:pt idx="30">
                  <c:v>33.0</c:v>
                </c:pt>
                <c:pt idx="31">
                  <c:v>39.0</c:v>
                </c:pt>
                <c:pt idx="32">
                  <c:v>242.0</c:v>
                </c:pt>
                <c:pt idx="33">
                  <c:v>33.0</c:v>
                </c:pt>
                <c:pt idx="34">
                  <c:v>33.0</c:v>
                </c:pt>
                <c:pt idx="35">
                  <c:v>1479.0</c:v>
                </c:pt>
                <c:pt idx="36">
                  <c:v>33.0</c:v>
                </c:pt>
                <c:pt idx="37">
                  <c:v>33.0</c:v>
                </c:pt>
                <c:pt idx="38">
                  <c:v>4602.0</c:v>
                </c:pt>
                <c:pt idx="39">
                  <c:v>33.0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2283872"/>
        <c:axId val="1492597424"/>
      </c:lineChart>
      <c:catAx>
        <c:axId val="14922838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492597424"/>
        <c:crosses val="autoZero"/>
        <c:auto val="1"/>
        <c:lblAlgn val="ctr"/>
        <c:lblOffset val="100"/>
        <c:noMultiLvlLbl val="0"/>
      </c:catAx>
      <c:valAx>
        <c:axId val="149259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49228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17-12-15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>
                <a:latin typeface="Candara" panose="020E0502030303020204" pitchFamily="34" charset="0"/>
              </a:rPr>
              <a:t>T</a:t>
            </a:r>
            <a:r>
              <a:rPr lang="nl-NL" dirty="0" smtClean="0">
                <a:latin typeface="Candara" panose="020E0502030303020204" pitchFamily="34" charset="0"/>
              </a:rPr>
              <a:t>raag</a:t>
            </a:r>
            <a:r>
              <a:rPr lang="nl-NL" dirty="0" smtClean="0">
                <a:latin typeface="Candara" panose="020E0502030303020204" pitchFamily="34" charset="0"/>
              </a:rPr>
              <a:t>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1</a:t>
            </a:r>
            <a:r>
              <a:rPr lang="nl-NL" baseline="30000" dirty="0" smtClean="0">
                <a:latin typeface="Candara" panose="020E0502030303020204" pitchFamily="34" charset="0"/>
              </a:rPr>
              <a:t>e</a:t>
            </a:r>
            <a:r>
              <a:rPr lang="nl-NL" dirty="0" smtClean="0">
                <a:latin typeface="Candara" panose="020E0502030303020204" pitchFamily="34" charset="0"/>
              </a:rPr>
              <a:t> snelheidstesten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Resultaat 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28" name="Grafiek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266761"/>
              </p:ext>
            </p:extLst>
          </p:nvPr>
        </p:nvGraphicFramePr>
        <p:xfrm>
          <a:off x="460265" y="2578066"/>
          <a:ext cx="4484365" cy="389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37676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</a:t>
            </a:r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53" y="2115570"/>
            <a:ext cx="5645676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</a:t>
            </a:r>
            <a:r>
              <a:rPr lang="nl-NL" dirty="0" smtClean="0">
                <a:latin typeface="Candara" panose="020E0502030303020204" pitchFamily="34" charset="0"/>
              </a:rPr>
              <a:t>vertragingen</a:t>
            </a:r>
            <a:endParaRPr lang="nl-NL" dirty="0" smtClean="0">
              <a:latin typeface="Candara" panose="020E0502030303020204" pitchFamily="34" charset="0"/>
            </a:endParaRP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18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25" y="3047310"/>
            <a:ext cx="4131684" cy="3023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75" y="3450399"/>
            <a:ext cx="4947031" cy="2968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31774" y="5034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smtClean="0">
                <a:latin typeface="Candara" panose="020E0502030303020204" pitchFamily="34" charset="0"/>
              </a:rPr>
              <a:t>34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Netwerken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429767" y="193866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Kaart Controle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20" y="3217783"/>
            <a:ext cx="3924300" cy="250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0014" y="50347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0430A5-DE29-4E64-B295-F15A420B0522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1182</TotalTime>
  <Words>440</Words>
  <Application>Microsoft Macintosh PowerPoint</Application>
  <PresentationFormat>Diavoorstelling (4:3)</PresentationFormat>
  <Paragraphs>214</Paragraphs>
  <Slides>34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72</cp:revision>
  <dcterms:created xsi:type="dcterms:W3CDTF">2015-12-08T14:40:17Z</dcterms:created>
  <dcterms:modified xsi:type="dcterms:W3CDTF">2015-12-17T10:52:24Z</dcterms:modified>
</cp:coreProperties>
</file>